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01CCBB-DC75-4581-96C6-02A69807C35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C85F8BE-97B4-4B69-8ED5-AA010BF7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2620888"/>
          </a:xfrm>
        </p:spPr>
        <p:txBody>
          <a:bodyPr>
            <a:normAutofit fontScale="90000"/>
          </a:bodyPr>
          <a:lstStyle/>
          <a:p>
            <a:r>
              <a:rPr lang="ru-RU" sz="7200" dirty="0" smtClean="0"/>
              <a:t>Быть личностью, что это значит?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509120"/>
            <a:ext cx="6400800" cy="14732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Учебная группа №216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5282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620688"/>
            <a:ext cx="7408333" cy="2625155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/>
              <a:t>Быть личностью — значит сохранять способность ориентироваться в многообразии знаний и ситуаций и нести ответственность за свой выбор, сохранять свое неповторимое «я». Чем богаче мир и чем сложнее жизненные ситуации, тем актуальнее проблема свободы выбора собственной жизненной позиции. Сохранить свою неповторимость, остаться самим собой даже в самых сложных условиях человек может, только оставаясь личностью.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ÑÑÐ¾ Ð·Ð½Ð°ÑÐ¸Ñ Ð±ÑÑÑ Ð»Ð¸ÑÐ½Ð¾ÑÑÑÑ ÑÐ¾ÑÐ¸Ð½ÐµÐ½Ð¸Ð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381642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ÐÐ°ÑÑÐ¸Ð½ÐºÐ¸ Ð¿Ð¾ Ð·Ð°Ð¿ÑÐ¾ÑÑ Ð»Ð¸ÑÐ½Ð¾ÑÑÑ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01008"/>
            <a:ext cx="2811264" cy="3030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89455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ÐÐ°ÑÑÐ¸Ð½ÐºÐ¸ Ð¿Ð¾ Ð·Ð°Ð¿ÑÐ¾ÑÑ ÑÑÐ¾ Ð·Ð½Ð°ÑÐ¸Ñ Ð±ÑÑÑ Ð»Ð¸ÑÐ½Ð¾ÑÑÑÑ ÑÐ¾ÑÐ¸Ð½ÐµÐ½Ð¸Ð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8744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4618856" cy="5976664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/>
              <a:t>Все психологи согласны с тем, что личностью не рождаются, а становятся </a:t>
            </a:r>
            <a:r>
              <a:rPr lang="ru-RU" dirty="0" smtClean="0"/>
              <a:t>,и </a:t>
            </a:r>
            <a:r>
              <a:rPr lang="ru-RU" dirty="0"/>
              <a:t>для этого человек должен предпринять немалые усилия: вначале овладеть речью, а затем с ее помощью многими моторными, интеллектуальными и социокультурными навыками. Личность рассматривается как результат социализации индивида, который усваивает традиции и систему ценностных </a:t>
            </a:r>
            <a:r>
              <a:rPr lang="ru-RU" dirty="0" smtClean="0"/>
              <a:t>ориентаций, </a:t>
            </a:r>
            <a:r>
              <a:rPr lang="ru-RU" dirty="0"/>
              <a:t>выработанных человечеством. Чем больше человек смог воспринять и усвоить в процессе социализации, тем более развитую личность он собой представляет.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»Ð¸ÑÐ½Ð¾ÑÑÑ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01008"/>
            <a:ext cx="3618284" cy="251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ÐÐ°ÑÑÐ¸Ð½ÐºÐ¸ Ð¿Ð¾ Ð·Ð°Ð¿ÑÐ¾ÑÑ Ð»Ð¸ÑÐ½Ð¾ÑÑÑ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8694" y="980728"/>
            <a:ext cx="3241040" cy="228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8849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332656"/>
            <a:ext cx="5050904" cy="612068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/>
              <a:t>Любой человек – это сосуд для знаний и умений, каждая личность находится в развитии. Учась ориентироваться в жизни, выбирать правильные ценности, мыслить, заниматься самовоспитанием, человек становится личностью. Разбираясь в себе, постигая свой собственный внутренний мир и приводя его в соответствие с принятыми в обществе нормами, индивидуум превращается в личность. Задайте себе вопросы: "кто я?", "куда иду?", "в чем смысл моей жизни?", "что я оставлю после себя?"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»Ð¸ÑÐ½Ð¾ÑÑÑ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303136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ÐÐ°ÑÑÐ¸Ð½ÐºÐ¸ Ð¿Ð¾ Ð·Ð°Ð¿ÑÐ¾ÑÑ Ð»Ð¸ÑÐ½Ð¾ÑÑÑ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496" y="3789040"/>
            <a:ext cx="3417168" cy="19808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0012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147248" cy="3024336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/>
              <a:t>Быть личностью – значит не терять своего истинного «Я», </a:t>
            </a:r>
            <a:r>
              <a:rPr lang="ru-RU" dirty="0" smtClean="0"/>
              <a:t>что бы </a:t>
            </a:r>
            <a:r>
              <a:rPr lang="ru-RU" dirty="0"/>
              <a:t>за события не менялись в жизни и с какими бы людьми судьба не сталкивала нас. Современный мир устроен очень просто в том отношении, что поощряет свободу проявления личности, и одновременно сложно, потому что ничто так не связывает человека по рукам и ногам, как полная свобода в чем-либо. Сегодня даже образованному и духовно наполненному человеку крайне сложно сохранить свою индивидуальность, верно выбрать свое призвание. Но личность обязана это сделать.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»Ð¸ÑÐ½Ð¾ÑÑÑ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45024"/>
            <a:ext cx="5940425" cy="29648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8329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Уверенный ли вы в себе человек?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 Какое вы предпочитаете рукопожатие?</a:t>
            </a:r>
            <a:br>
              <a:rPr lang="ru-RU" dirty="0"/>
            </a:br>
            <a:r>
              <a:rPr lang="ru-RU" dirty="0"/>
              <a:t>а) короткое, но крепкое;</a:t>
            </a:r>
            <a:br>
              <a:rPr lang="ru-RU" dirty="0"/>
            </a:br>
            <a:r>
              <a:rPr lang="ru-RU" dirty="0"/>
              <a:t>б) продолжительное и интенсивное;</a:t>
            </a:r>
            <a:br>
              <a:rPr lang="ru-RU" dirty="0"/>
            </a:br>
            <a:r>
              <a:rPr lang="ru-RU" dirty="0"/>
              <a:t>в) легкое прикосновение.</a:t>
            </a:r>
          </a:p>
          <a:p>
            <a:r>
              <a:rPr lang="ru-RU" dirty="0"/>
              <a:t>2. Ваш знак зодиака?</a:t>
            </a:r>
            <a:br>
              <a:rPr lang="ru-RU" dirty="0"/>
            </a:br>
            <a:r>
              <a:rPr lang="ru-RU" dirty="0"/>
              <a:t>а) Лев, Овен, Козерог, Телец;</a:t>
            </a:r>
            <a:br>
              <a:rPr lang="ru-RU" dirty="0"/>
            </a:br>
            <a:r>
              <a:rPr lang="ru-RU" dirty="0"/>
              <a:t>б) Близнецы, Скорпион, Водолей, Стрелец;</a:t>
            </a:r>
            <a:br>
              <a:rPr lang="ru-RU" dirty="0"/>
            </a:br>
            <a:r>
              <a:rPr lang="ru-RU" dirty="0"/>
              <a:t>в) Рыбы, Рак, Дева, Весы.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9529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96"/>
          </a:xfrm>
        </p:spPr>
        <p:txBody>
          <a:bodyPr>
            <a:normAutofit fontScale="92500"/>
          </a:bodyPr>
          <a:lstStyle/>
          <a:p>
            <a:r>
              <a:rPr lang="ru-RU" dirty="0"/>
              <a:t>3. Какая у вас кожа?</a:t>
            </a:r>
            <a:br>
              <a:rPr lang="ru-RU" dirty="0"/>
            </a:br>
            <a:r>
              <a:rPr lang="ru-RU" dirty="0"/>
              <a:t>а) нормальная, не требующая специального ухода;</a:t>
            </a:r>
            <a:br>
              <a:rPr lang="ru-RU" dirty="0"/>
            </a:br>
            <a:r>
              <a:rPr lang="ru-RU" dirty="0"/>
              <a:t>б) нечувствительная;</a:t>
            </a:r>
            <a:br>
              <a:rPr lang="ru-RU" dirty="0"/>
            </a:br>
            <a:r>
              <a:rPr lang="ru-RU" dirty="0"/>
              <a:t>в) сухая и чувствительная.</a:t>
            </a:r>
          </a:p>
          <a:p>
            <a:r>
              <a:rPr lang="ru-RU" dirty="0"/>
              <a:t>4. В парке на лавочке сидит женщина, погруженная в свои мысли. Вам кажется, что…</a:t>
            </a:r>
            <a:br>
              <a:rPr lang="ru-RU" dirty="0"/>
            </a:br>
            <a:r>
              <a:rPr lang="ru-RU" dirty="0"/>
              <a:t>а) она охотно пребывает в одиночестве;</a:t>
            </a:r>
            <a:br>
              <a:rPr lang="ru-RU" dirty="0"/>
            </a:br>
            <a:r>
              <a:rPr lang="ru-RU" dirty="0"/>
              <a:t>б) она хочет, чтобы ее пожалели;</a:t>
            </a:r>
            <a:br>
              <a:rPr lang="ru-RU" dirty="0"/>
            </a:br>
            <a:r>
              <a:rPr lang="ru-RU" dirty="0"/>
              <a:t>в) у нее какие-то проблемы.</a:t>
            </a:r>
          </a:p>
          <a:p>
            <a:r>
              <a:rPr lang="ru-RU" dirty="0"/>
              <a:t>5. Что для вас характерно?</a:t>
            </a:r>
            <a:br>
              <a:rPr lang="ru-RU" dirty="0"/>
            </a:br>
            <a:r>
              <a:rPr lang="ru-RU" dirty="0"/>
              <a:t>а) быстро забывать неприятности и огорчения;</a:t>
            </a:r>
            <a:br>
              <a:rPr lang="ru-RU" dirty="0"/>
            </a:br>
            <a:r>
              <a:rPr lang="ru-RU" dirty="0"/>
              <a:t>б) думать не только о себе;</a:t>
            </a:r>
            <a:br>
              <a:rPr lang="ru-RU" dirty="0"/>
            </a:br>
            <a:r>
              <a:rPr lang="ru-RU" dirty="0"/>
              <a:t>в) если кого-то обманываю, испытываю муки совести.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403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709160"/>
          </a:xfrm>
        </p:spPr>
        <p:txBody>
          <a:bodyPr/>
          <a:lstStyle/>
          <a:p>
            <a:r>
              <a:rPr lang="ru-RU" dirty="0"/>
              <a:t>6. Какая фигура вам больше нравится?</a:t>
            </a:r>
            <a:br>
              <a:rPr lang="ru-RU" dirty="0"/>
            </a:br>
            <a:r>
              <a:rPr lang="ru-RU" dirty="0"/>
              <a:t>а) треугольник;</a:t>
            </a:r>
            <a:br>
              <a:rPr lang="ru-RU" dirty="0"/>
            </a:br>
            <a:r>
              <a:rPr lang="ru-RU" dirty="0"/>
              <a:t>б) ромб;</a:t>
            </a:r>
            <a:br>
              <a:rPr lang="ru-RU" dirty="0"/>
            </a:br>
            <a:r>
              <a:rPr lang="ru-RU" dirty="0"/>
              <a:t>в) круг.</a:t>
            </a:r>
          </a:p>
          <a:p>
            <a:r>
              <a:rPr lang="ru-RU" dirty="0"/>
              <a:t>7. Каким видом спорта вы занимались бы охотнее всего?</a:t>
            </a:r>
            <a:br>
              <a:rPr lang="ru-RU" dirty="0"/>
            </a:br>
            <a:r>
              <a:rPr lang="ru-RU" dirty="0"/>
              <a:t>а) парашютный спорт;</a:t>
            </a:r>
            <a:br>
              <a:rPr lang="ru-RU" dirty="0"/>
            </a:br>
            <a:r>
              <a:rPr lang="ru-RU" dirty="0"/>
              <a:t>б) прыжки в воду;</a:t>
            </a:r>
            <a:br>
              <a:rPr lang="ru-RU" dirty="0"/>
            </a:br>
            <a:r>
              <a:rPr lang="ru-RU" dirty="0"/>
              <a:t>в) альпинизм.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»Ð¸ÑÐ½Ð¾ÑÑÑ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89040"/>
            <a:ext cx="2143760" cy="2143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6853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</TotalTime>
  <Words>289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Быть личностью, что это значит?</vt:lpstr>
      <vt:lpstr>Слайд 2</vt:lpstr>
      <vt:lpstr>Слайд 3</vt:lpstr>
      <vt:lpstr>Слайд 4</vt:lpstr>
      <vt:lpstr>Слайд 5</vt:lpstr>
      <vt:lpstr>Слайд 6</vt:lpstr>
      <vt:lpstr>Уверенный ли вы в себе человек?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Быть личностью, что это значит?</dc:title>
  <dc:creator>Иностранный</dc:creator>
  <cp:lastModifiedBy>ПГПТК_УВР</cp:lastModifiedBy>
  <cp:revision>5</cp:revision>
  <dcterms:created xsi:type="dcterms:W3CDTF">2018-05-22T10:21:17Z</dcterms:created>
  <dcterms:modified xsi:type="dcterms:W3CDTF">2018-05-23T15:21:18Z</dcterms:modified>
</cp:coreProperties>
</file>